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6"/>
  </p:notesMasterIdLst>
  <p:handoutMasterIdLst>
    <p:handoutMasterId r:id="rId67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88" r:id="rId19"/>
    <p:sldId id="372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62" r:id="rId28"/>
    <p:sldId id="313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86" r:id="rId39"/>
    <p:sldId id="387" r:id="rId40"/>
    <p:sldId id="328" r:id="rId41"/>
    <p:sldId id="390" r:id="rId42"/>
    <p:sldId id="332" r:id="rId43"/>
    <p:sldId id="333" r:id="rId44"/>
    <p:sldId id="334" r:id="rId45"/>
    <p:sldId id="351" r:id="rId46"/>
    <p:sldId id="352" r:id="rId47"/>
    <p:sldId id="336" r:id="rId48"/>
    <p:sldId id="353" r:id="rId49"/>
    <p:sldId id="337" r:id="rId50"/>
    <p:sldId id="354" r:id="rId51"/>
    <p:sldId id="355" r:id="rId52"/>
    <p:sldId id="356" r:id="rId53"/>
    <p:sldId id="338" r:id="rId54"/>
    <p:sldId id="357" r:id="rId55"/>
    <p:sldId id="358" r:id="rId56"/>
    <p:sldId id="339" r:id="rId57"/>
    <p:sldId id="360" r:id="rId58"/>
    <p:sldId id="361" r:id="rId59"/>
    <p:sldId id="340" r:id="rId60"/>
    <p:sldId id="368" r:id="rId61"/>
    <p:sldId id="346" r:id="rId62"/>
    <p:sldId id="349" r:id="rId63"/>
    <p:sldId id="350" r:id="rId64"/>
    <p:sldId id="39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023" autoAdjust="0"/>
  </p:normalViewPr>
  <p:slideViewPr>
    <p:cSldViewPr snapToGrid="0">
      <p:cViewPr varScale="1">
        <p:scale>
          <a:sx n="72" d="100"/>
          <a:sy n="72" d="100"/>
        </p:scale>
        <p:origin x="474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75315" cy="2311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1512"/>
              </a:lnTo>
              <a:lnTo>
                <a:pt x="275315" y="23115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62054" y="266849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2689384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AE5AD0FA-E785-41E7-9931-017DE1105F8D}">
      <dsp:nvSpPr>
        <dsp:cNvPr id="0" name=""/>
        <dsp:cNvSpPr/>
      </dsp:nvSpPr>
      <dsp:spPr>
        <a:xfrm>
          <a:off x="6184772" y="739875"/>
          <a:ext cx="185061" cy="545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28"/>
              </a:lnTo>
              <a:lnTo>
                <a:pt x="185061" y="5458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5EA40-7A5B-47F5-8715-E4B0D036253C}">
      <dsp:nvSpPr>
        <dsp:cNvPr id="0" name=""/>
        <dsp:cNvSpPr/>
      </dsp:nvSpPr>
      <dsp:spPr>
        <a:xfrm>
          <a:off x="6369834" y="92903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 -</a:t>
          </a:r>
          <a:r>
            <a:rPr lang="en-US" sz="2000" kern="1200" dirty="0" smtClean="0">
              <a:solidFill>
                <a:srgbClr val="002060"/>
              </a:solidFill>
            </a:rPr>
            <a:t>Test Plan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90727" y="9499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1473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644"/>
              </a:lnTo>
              <a:lnTo>
                <a:pt x="173749" y="1473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1856847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1877740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70312" cy="2310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596"/>
              </a:lnTo>
              <a:lnTo>
                <a:pt x="170312" y="23105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55085" y="269380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5978" y="2714693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8/23/2014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893123"/>
              </p:ext>
            </p:extLst>
          </p:nvPr>
        </p:nvGraphicFramePr>
        <p:xfrm>
          <a:off x="968991" y="941401"/>
          <a:ext cx="10549719" cy="567633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563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2032066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2032066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7" y="2054095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2064415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4200579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4095861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4147539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19" y="4023394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388" y="4288841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9492" y="2959965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0586" y="296017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5156" y="295996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4742" y="295409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7861" y="50475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646" y="504753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1949" y="5047539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6316" y="504738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3916" y="50473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77100"/>
              </p:ext>
            </p:extLst>
          </p:nvPr>
        </p:nvGraphicFramePr>
        <p:xfrm>
          <a:off x="579549" y="1096379"/>
          <a:ext cx="11243254" cy="5433934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419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3230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meeting performance requirements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document which is wrote by Japanese maybe not good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don’t know more 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761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2049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more online 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22206"/>
              </p:ext>
            </p:extLst>
          </p:nvPr>
        </p:nvGraphicFramePr>
        <p:xfrm>
          <a:off x="1523999" y="941402"/>
          <a:ext cx="9390744" cy="496055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4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6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huge database to search. Specially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KANJI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reading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256865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N5 -&gt;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3931</Words>
  <Application>Microsoft Office PowerPoint</Application>
  <PresentationFormat>Widescreen</PresentationFormat>
  <Paragraphs>1160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-  Tools &amp; Infrastructure</vt:lpstr>
      <vt:lpstr>2.6リスク管理   -  Risks  management</vt:lpstr>
      <vt:lpstr>2.7 コンフィグレーション管理    - Configuration management</vt:lpstr>
      <vt:lpstr>2.7 コンフィグレーション管理    -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2014-08-23T06:19:03Z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